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0"/>
  </p:notesMasterIdLst>
  <p:handoutMasterIdLst>
    <p:handoutMasterId r:id="rId61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577" r:id="rId32"/>
    <p:sldId id="576" r:id="rId33"/>
    <p:sldId id="578" r:id="rId34"/>
    <p:sldId id="605" r:id="rId35"/>
    <p:sldId id="596" r:id="rId36"/>
    <p:sldId id="613" r:id="rId37"/>
    <p:sldId id="595" r:id="rId38"/>
    <p:sldId id="589" r:id="rId39"/>
    <p:sldId id="603" r:id="rId40"/>
    <p:sldId id="604" r:id="rId41"/>
    <p:sldId id="568" r:id="rId42"/>
    <p:sldId id="614" r:id="rId43"/>
    <p:sldId id="579" r:id="rId44"/>
    <p:sldId id="607" r:id="rId45"/>
    <p:sldId id="597" r:id="rId46"/>
    <p:sldId id="569" r:id="rId47"/>
    <p:sldId id="598" r:id="rId48"/>
    <p:sldId id="599" r:id="rId49"/>
    <p:sldId id="600" r:id="rId50"/>
    <p:sldId id="570" r:id="rId51"/>
    <p:sldId id="615" r:id="rId52"/>
    <p:sldId id="571" r:id="rId53"/>
    <p:sldId id="601" r:id="rId54"/>
    <p:sldId id="583" r:id="rId55"/>
    <p:sldId id="580" r:id="rId56"/>
    <p:sldId id="606" r:id="rId57"/>
    <p:sldId id="608" r:id="rId58"/>
    <p:sldId id="609" r:id="rId5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8812" autoAdjust="0"/>
  </p:normalViewPr>
  <p:slideViewPr>
    <p:cSldViewPr>
      <p:cViewPr>
        <p:scale>
          <a:sx n="70" d="100"/>
          <a:sy n="70" d="100"/>
        </p:scale>
        <p:origin x="3304" y="9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bootswatch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Joys of JavaScript</a:t>
            </a:r>
            <a:endParaRPr lang="en-US" i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3.1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Brain on JavaScript…</a:t>
            </a:r>
            <a:endParaRPr lang="en-US" dirty="0"/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Take Notes…</a:t>
            </a:r>
            <a:endParaRPr lang="en-US" dirty="0"/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Tips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file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observe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</a:t>
            </a:r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code going forward,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hit “Download”. If you copy and paste directly from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Slack, your code will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work!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JavaScript?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Definitions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Prints,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ConsoleDemoInstructor.html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04-ConsoleLogDemo)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Console.log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</a:t>
            </a:r>
            <a:r>
              <a:rPr lang="en-US" dirty="0" smtClean="0"/>
              <a:t>Little </a:t>
            </a:r>
            <a:r>
              <a:rPr lang="en-US" dirty="0"/>
              <a:t>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 – 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</a:t>
            </a:r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06-PromptDemo)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Alerts, Prompts, Confirms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HTML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08-ConditionalDemo)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Bootswatch</a:t>
            </a:r>
            <a:r>
              <a:rPr lang="en-US" dirty="0" smtClean="0"/>
              <a:t> Stylin</a:t>
            </a:r>
            <a:r>
              <a:rPr lang="en-US" dirty="0"/>
              <a:t>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://bootswatch.com/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Pen… Coded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11-ArraysDemo)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Indices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Activity?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Creation (Challenge):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 (Re-examined, Time-permitting):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JavaScript!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smtClean="0"/>
              <a:t>Prepare to become true coders.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11049</TotalTime>
  <Words>1499</Words>
  <Application>Microsoft Macintosh PowerPoint</Application>
  <PresentationFormat>On-screen Show (4:3)</PresentationFormat>
  <Paragraphs>296</Paragraphs>
  <Slides>55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Roboto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1492</cp:revision>
  <cp:lastPrinted>2016-01-30T16:23:56Z</cp:lastPrinted>
  <dcterms:created xsi:type="dcterms:W3CDTF">2015-01-20T17:19:00Z</dcterms:created>
  <dcterms:modified xsi:type="dcterms:W3CDTF">2017-04-25T22:11:45Z</dcterms:modified>
</cp:coreProperties>
</file>